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Lalezar" panose="020F0502020204030204" pitchFamily="2" charset="-78"/>
      <p:regular r:id="rId4"/>
    </p:embeddedFont>
    <p:embeddedFont>
      <p:font typeface="Telegraf" panose="020B0604020202020204" charset="0"/>
      <p:regular r:id="rId5"/>
    </p:embeddedFont>
    <p:embeddedFont>
      <p:font typeface="Telegraf Bold" panose="020B0604020202020204" charset="0"/>
      <p:regular r:id="rId6"/>
      <p:bold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10" autoAdjust="0"/>
  </p:normalViewPr>
  <p:slideViewPr>
    <p:cSldViewPr>
      <p:cViewPr varScale="1">
        <p:scale>
          <a:sx n="72" d="100"/>
          <a:sy n="72" d="100"/>
        </p:scale>
        <p:origin x="5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94578" y="8124823"/>
            <a:ext cx="6164722" cy="1545340"/>
            <a:chOff x="0" y="-76200"/>
            <a:chExt cx="8219630" cy="2060453"/>
          </a:xfrm>
        </p:grpSpPr>
        <p:sp>
          <p:nvSpPr>
            <p:cNvPr id="3" name="Freeform 3"/>
            <p:cNvSpPr/>
            <p:nvPr/>
          </p:nvSpPr>
          <p:spPr>
            <a:xfrm>
              <a:off x="0" y="459885"/>
              <a:ext cx="8219630" cy="1524368"/>
            </a:xfrm>
            <a:custGeom>
              <a:avLst/>
              <a:gdLst/>
              <a:ahLst/>
              <a:cxnLst/>
              <a:rect l="l" t="t" r="r" b="b"/>
              <a:pathLst>
                <a:path w="8219630" h="1524368">
                  <a:moveTo>
                    <a:pt x="0" y="0"/>
                  </a:moveTo>
                  <a:lnTo>
                    <a:pt x="8219630" y="0"/>
                  </a:lnTo>
                  <a:lnTo>
                    <a:pt x="8219630" y="1524368"/>
                  </a:lnTo>
                  <a:lnTo>
                    <a:pt x="0" y="1524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4" name="Freeform 4"/>
            <p:cNvSpPr/>
            <p:nvPr/>
          </p:nvSpPr>
          <p:spPr>
            <a:xfrm>
              <a:off x="849014" y="736712"/>
              <a:ext cx="3506332" cy="1134402"/>
            </a:xfrm>
            <a:custGeom>
              <a:avLst/>
              <a:gdLst/>
              <a:ahLst/>
              <a:cxnLst/>
              <a:rect l="l" t="t" r="r" b="b"/>
              <a:pathLst>
                <a:path w="3506332" h="1134402">
                  <a:moveTo>
                    <a:pt x="0" y="0"/>
                  </a:moveTo>
                  <a:lnTo>
                    <a:pt x="3506333" y="0"/>
                  </a:lnTo>
                  <a:lnTo>
                    <a:pt x="3506333" y="1134402"/>
                  </a:lnTo>
                  <a:lnTo>
                    <a:pt x="0" y="11344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Freeform 5"/>
            <p:cNvSpPr/>
            <p:nvPr/>
          </p:nvSpPr>
          <p:spPr>
            <a:xfrm>
              <a:off x="4642002" y="736712"/>
              <a:ext cx="2936962" cy="1134402"/>
            </a:xfrm>
            <a:custGeom>
              <a:avLst/>
              <a:gdLst/>
              <a:ahLst/>
              <a:cxnLst/>
              <a:rect l="l" t="t" r="r" b="b"/>
              <a:pathLst>
                <a:path w="2936962" h="1134402">
                  <a:moveTo>
                    <a:pt x="0" y="0"/>
                  </a:moveTo>
                  <a:lnTo>
                    <a:pt x="2936962" y="0"/>
                  </a:lnTo>
                  <a:lnTo>
                    <a:pt x="2936962" y="1134402"/>
                  </a:lnTo>
                  <a:lnTo>
                    <a:pt x="0" y="11344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5076" y="-76200"/>
              <a:ext cx="6508154" cy="4915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222"/>
                </a:lnSpc>
              </a:pPr>
              <a:r>
                <a:rPr lang="en-US" spc="216" dirty="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Concurso no </a:t>
              </a:r>
              <a:r>
                <a:rPr lang="en-US" spc="216" dirty="0" err="1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âmbito</a:t>
              </a:r>
              <a:r>
                <a:rPr lang="en-US" spc="216" dirty="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 de: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1235869"/>
            <a:ext cx="3648346" cy="2122360"/>
            <a:chOff x="0" y="276225"/>
            <a:chExt cx="4864462" cy="2829813"/>
          </a:xfrm>
        </p:grpSpPr>
        <p:sp>
          <p:nvSpPr>
            <p:cNvPr id="8" name="TextBox 8"/>
            <p:cNvSpPr txBox="1"/>
            <p:nvPr/>
          </p:nvSpPr>
          <p:spPr>
            <a:xfrm>
              <a:off x="0" y="276225"/>
              <a:ext cx="4864462" cy="22914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36"/>
                </a:lnSpc>
              </a:pPr>
              <a:r>
                <a:rPr lang="en-US" sz="7098" dirty="0">
                  <a:solidFill>
                    <a:srgbClr val="8FE8D3"/>
                  </a:solidFill>
                  <a:latin typeface="Lalezar"/>
                  <a:ea typeface="Lalezar"/>
                  <a:cs typeface="Lalezar"/>
                  <a:sym typeface="Lalezar"/>
                </a:rPr>
                <a:t>Quantum</a:t>
              </a:r>
            </a:p>
            <a:p>
              <a:pPr algn="l">
                <a:lnSpc>
                  <a:spcPts val="6459"/>
                </a:lnSpc>
              </a:pPr>
              <a:r>
                <a:rPr lang="en-US" sz="8281" spc="438" dirty="0">
                  <a:solidFill>
                    <a:srgbClr val="8FE8D3"/>
                  </a:solidFill>
                  <a:latin typeface="Lalezar"/>
                  <a:ea typeface="Lalezar"/>
                  <a:cs typeface="Lalezar"/>
                  <a:sym typeface="Lalezar"/>
                </a:rPr>
                <a:t>@Video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251104"/>
              <a:ext cx="4741749" cy="8549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8"/>
                </a:lnSpc>
              </a:pPr>
              <a:r>
                <a:rPr lang="en-US" sz="3549" dirty="0" err="1">
                  <a:solidFill>
                    <a:srgbClr val="8FE8D3"/>
                  </a:solidFill>
                  <a:latin typeface="Lalezar"/>
                  <a:ea typeface="Lalezar"/>
                  <a:cs typeface="Lalezar"/>
                  <a:sym typeface="Lalezar"/>
                </a:rPr>
                <a:t>Edição</a:t>
              </a:r>
              <a:r>
                <a:rPr lang="en-US" sz="3549" dirty="0">
                  <a:solidFill>
                    <a:srgbClr val="8FE8D3"/>
                  </a:solidFill>
                  <a:latin typeface="Lalezar"/>
                  <a:ea typeface="Lalezar"/>
                  <a:cs typeface="Lalezar"/>
                  <a:sym typeface="Lalezar"/>
                </a:rPr>
                <a:t> 2026/2027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739606" y="3995102"/>
            <a:ext cx="6230620" cy="94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spc="415" dirty="0" err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Título</a:t>
            </a:r>
            <a:r>
              <a:rPr lang="en-US" sz="5199" b="1" spc="415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do </a:t>
            </a:r>
            <a:r>
              <a:rPr lang="en-US" sz="5199" b="1" spc="415" dirty="0" err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Vídeo</a:t>
            </a:r>
            <a:endParaRPr lang="en-US" sz="5199" b="1" spc="415" dirty="0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310922" y="5108701"/>
            <a:ext cx="9666157" cy="94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spc="629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Nome da Escola, </a:t>
            </a:r>
            <a:r>
              <a:rPr lang="en-US" sz="5199" spc="629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Cidade</a:t>
            </a:r>
            <a:endParaRPr lang="en-US" sz="5199" spc="629" dirty="0">
              <a:solidFill>
                <a:srgbClr val="FFFFFF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8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58500" y="1623558"/>
            <a:ext cx="10224641" cy="878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spc="629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Nome da </a:t>
            </a:r>
            <a:r>
              <a:rPr lang="en-US" sz="5199" b="1" spc="629" dirty="0" err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escola</a:t>
            </a:r>
            <a:r>
              <a:rPr lang="en-US" sz="5199" b="1" spc="629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, </a:t>
            </a:r>
            <a:r>
              <a:rPr lang="en-US" sz="5199" b="1" spc="629" dirty="0" err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cidade</a:t>
            </a:r>
            <a:endParaRPr lang="en-US" sz="5199" b="1" spc="629" dirty="0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4018148"/>
            <a:ext cx="7741761" cy="3546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 spc="199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Nome do(a)s aluno(a)s</a:t>
            </a:r>
          </a:p>
          <a:p>
            <a:pPr algn="l">
              <a:lnSpc>
                <a:spcPts val="5599"/>
              </a:lnSpc>
            </a:pPr>
            <a:r>
              <a:rPr lang="en-US" sz="3999" spc="199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Nome</a:t>
            </a:r>
          </a:p>
          <a:p>
            <a:pPr algn="l">
              <a:lnSpc>
                <a:spcPts val="5599"/>
              </a:lnSpc>
            </a:pPr>
            <a:r>
              <a:rPr lang="en-US" sz="3999" spc="199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Nome</a:t>
            </a:r>
          </a:p>
          <a:p>
            <a:pPr algn="l">
              <a:lnSpc>
                <a:spcPts val="5599"/>
              </a:lnSpc>
            </a:pPr>
            <a:r>
              <a:rPr lang="en-US" sz="3999" spc="199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Nome</a:t>
            </a:r>
          </a:p>
          <a:p>
            <a:pPr algn="l">
              <a:lnSpc>
                <a:spcPts val="5599"/>
              </a:lnSpc>
            </a:pPr>
            <a:r>
              <a:rPr lang="en-US" sz="3999" spc="199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Nome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4018148"/>
            <a:ext cx="8001000" cy="2136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spc="199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Nome do(a)s </a:t>
            </a:r>
            <a:r>
              <a:rPr lang="en-US" sz="3999" b="1" spc="199" dirty="0" err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Professore</a:t>
            </a:r>
            <a:r>
              <a:rPr lang="en-US" sz="3999" b="1" spc="199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(a)s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spc="199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Nome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spc="199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Nome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1235869"/>
            <a:ext cx="3648346" cy="2122360"/>
            <a:chOff x="0" y="276225"/>
            <a:chExt cx="4864462" cy="2829813"/>
          </a:xfrm>
        </p:grpSpPr>
        <p:sp>
          <p:nvSpPr>
            <p:cNvPr id="6" name="TextBox 6"/>
            <p:cNvSpPr txBox="1"/>
            <p:nvPr/>
          </p:nvSpPr>
          <p:spPr>
            <a:xfrm>
              <a:off x="0" y="276225"/>
              <a:ext cx="4864462" cy="22914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36"/>
                </a:lnSpc>
              </a:pPr>
              <a:r>
                <a:rPr lang="en-US" sz="7098">
                  <a:solidFill>
                    <a:srgbClr val="8FE8D3"/>
                  </a:solidFill>
                  <a:latin typeface="Lalezar"/>
                  <a:ea typeface="Lalezar"/>
                  <a:cs typeface="Lalezar"/>
                  <a:sym typeface="Lalezar"/>
                </a:rPr>
                <a:t>Quantum</a:t>
              </a:r>
            </a:p>
            <a:p>
              <a:pPr algn="l">
                <a:lnSpc>
                  <a:spcPts val="6459"/>
                </a:lnSpc>
              </a:pPr>
              <a:r>
                <a:rPr lang="en-US" sz="8281" spc="438">
                  <a:solidFill>
                    <a:srgbClr val="8FE8D3"/>
                  </a:solidFill>
                  <a:latin typeface="Lalezar"/>
                  <a:ea typeface="Lalezar"/>
                  <a:cs typeface="Lalezar"/>
                  <a:sym typeface="Lalezar"/>
                </a:rPr>
                <a:t>@Video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51104"/>
              <a:ext cx="4741749" cy="8549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8"/>
                </a:lnSpc>
              </a:pPr>
              <a:r>
                <a:rPr lang="en-US" sz="3549" dirty="0" err="1">
                  <a:solidFill>
                    <a:srgbClr val="8FE8D3"/>
                  </a:solidFill>
                  <a:latin typeface="Lalezar"/>
                  <a:ea typeface="Lalezar"/>
                  <a:cs typeface="Lalezar"/>
                  <a:sym typeface="Lalezar"/>
                </a:rPr>
                <a:t>Edição</a:t>
              </a:r>
              <a:r>
                <a:rPr lang="en-US" sz="3549">
                  <a:solidFill>
                    <a:srgbClr val="8FE8D3"/>
                  </a:solidFill>
                  <a:latin typeface="Lalezar"/>
                  <a:ea typeface="Lalezar"/>
                  <a:cs typeface="Lalezar"/>
                  <a:sym typeface="Lalezar"/>
                </a:rPr>
                <a:t> 2026/2027</a:t>
              </a:r>
              <a:endParaRPr lang="en-US" sz="3549" dirty="0">
                <a:solidFill>
                  <a:srgbClr val="8FE8D3"/>
                </a:solidFill>
                <a:latin typeface="Lalezar"/>
                <a:ea typeface="Lalezar"/>
                <a:cs typeface="Lalezar"/>
                <a:sym typeface="Lalezar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65867" y="8159684"/>
            <a:ext cx="6293433" cy="1498196"/>
            <a:chOff x="0" y="-66676"/>
            <a:chExt cx="8391244" cy="1997594"/>
          </a:xfrm>
        </p:grpSpPr>
        <p:sp>
          <p:nvSpPr>
            <p:cNvPr id="9" name="Freeform 9"/>
            <p:cNvSpPr/>
            <p:nvPr/>
          </p:nvSpPr>
          <p:spPr>
            <a:xfrm>
              <a:off x="0" y="374724"/>
              <a:ext cx="8391244" cy="1556194"/>
            </a:xfrm>
            <a:custGeom>
              <a:avLst/>
              <a:gdLst/>
              <a:ahLst/>
              <a:cxnLst/>
              <a:rect l="l" t="t" r="r" b="b"/>
              <a:pathLst>
                <a:path w="8391244" h="1556194">
                  <a:moveTo>
                    <a:pt x="0" y="0"/>
                  </a:moveTo>
                  <a:lnTo>
                    <a:pt x="8391244" y="0"/>
                  </a:lnTo>
                  <a:lnTo>
                    <a:pt x="8391244" y="1556194"/>
                  </a:lnTo>
                  <a:lnTo>
                    <a:pt x="0" y="1556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751300" y="700871"/>
              <a:ext cx="2736160" cy="885228"/>
            </a:xfrm>
            <a:custGeom>
              <a:avLst/>
              <a:gdLst/>
              <a:ahLst/>
              <a:cxnLst/>
              <a:rect l="l" t="t" r="r" b="b"/>
              <a:pathLst>
                <a:path w="2736160" h="885228">
                  <a:moveTo>
                    <a:pt x="0" y="0"/>
                  </a:moveTo>
                  <a:lnTo>
                    <a:pt x="2736160" y="0"/>
                  </a:lnTo>
                  <a:lnTo>
                    <a:pt x="2736160" y="885228"/>
                  </a:lnTo>
                  <a:lnTo>
                    <a:pt x="0" y="885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624318" y="614080"/>
              <a:ext cx="1398713" cy="1058811"/>
            </a:xfrm>
            <a:custGeom>
              <a:avLst/>
              <a:gdLst/>
              <a:ahLst/>
              <a:cxnLst/>
              <a:rect l="l" t="t" r="r" b="b"/>
              <a:pathLst>
                <a:path w="1398713" h="1058811">
                  <a:moveTo>
                    <a:pt x="0" y="0"/>
                  </a:moveTo>
                  <a:lnTo>
                    <a:pt x="1398713" y="0"/>
                  </a:lnTo>
                  <a:lnTo>
                    <a:pt x="1398713" y="1058811"/>
                  </a:lnTo>
                  <a:lnTo>
                    <a:pt x="0" y="1058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11593" y="774286"/>
              <a:ext cx="3402849" cy="811813"/>
            </a:xfrm>
            <a:custGeom>
              <a:avLst/>
              <a:gdLst/>
              <a:ahLst/>
              <a:cxnLst/>
              <a:rect l="l" t="t" r="r" b="b"/>
              <a:pathLst>
                <a:path w="3402849" h="811813">
                  <a:moveTo>
                    <a:pt x="0" y="0"/>
                  </a:moveTo>
                  <a:lnTo>
                    <a:pt x="3402850" y="0"/>
                  </a:lnTo>
                  <a:lnTo>
                    <a:pt x="3402850" y="811813"/>
                  </a:lnTo>
                  <a:lnTo>
                    <a:pt x="0" y="811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6"/>
              <a:ext cx="6902429" cy="4016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514"/>
                </a:lnSpc>
              </a:pPr>
              <a:r>
                <a:rPr lang="en-US" sz="1796" spc="168" dirty="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Concurso </a:t>
              </a:r>
              <a:r>
                <a:rPr lang="en-US" sz="1796" spc="168" dirty="0" err="1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realizado</a:t>
              </a:r>
              <a:r>
                <a:rPr lang="en-US" sz="1796" spc="168" dirty="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 com o </a:t>
              </a:r>
              <a:r>
                <a:rPr lang="en-US" sz="1796" spc="168" dirty="0" err="1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apoio</a:t>
              </a:r>
              <a:r>
                <a:rPr lang="en-US" sz="1796" spc="168" dirty="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 de: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63</Words>
  <Application>Microsoft Office PowerPoint</Application>
  <PresentationFormat>Personalizados</PresentationFormat>
  <Paragraphs>19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8" baseType="lpstr">
      <vt:lpstr>Calibri</vt:lpstr>
      <vt:lpstr>Telegraf</vt:lpstr>
      <vt:lpstr>Arial</vt:lpstr>
      <vt:lpstr>Lalezar</vt:lpstr>
      <vt:lpstr>Telegraf Bold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Quantum@Vídeo</dc:title>
  <dc:creator>Hermínia</dc:creator>
  <cp:lastModifiedBy>Hermínia Ribeiro</cp:lastModifiedBy>
  <cp:revision>3</cp:revision>
  <dcterms:created xsi:type="dcterms:W3CDTF">2006-08-16T00:00:00Z</dcterms:created>
  <dcterms:modified xsi:type="dcterms:W3CDTF">2026-10-12T09:55:07Z</dcterms:modified>
  <dc:identifier>DAG3ANz6iic</dc:identifier>
</cp:coreProperties>
</file>