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8288000" cy="10287000"/>
  <p:notesSz cx="6858000" cy="9144000"/>
  <p:embeddedFontLst>
    <p:embeddedFont>
      <p:font typeface="Lalezar" pitchFamily="2" charset="-78"/>
      <p:regular r:id="rId4"/>
    </p:embeddedFont>
    <p:embeddedFont>
      <p:font typeface="Telegraf" pitchFamily="2" charset="77"/>
      <p:regular r:id="rId5"/>
    </p:embeddedFont>
    <p:embeddedFont>
      <p:font typeface="Telegraf Bold" pitchFamily="2" charset="77"/>
      <p:regular r:id="rId6"/>
      <p:bold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10" autoAdjust="0"/>
  </p:normalViewPr>
  <p:slideViewPr>
    <p:cSldViewPr>
      <p:cViewPr varScale="1">
        <p:scale>
          <a:sx n="77" d="100"/>
          <a:sy n="77" d="100"/>
        </p:scale>
        <p:origin x="46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81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094578" y="8124823"/>
            <a:ext cx="6164722" cy="1545340"/>
            <a:chOff x="0" y="-76200"/>
            <a:chExt cx="8219630" cy="2060453"/>
          </a:xfrm>
        </p:grpSpPr>
        <p:sp>
          <p:nvSpPr>
            <p:cNvPr id="3" name="Freeform 3"/>
            <p:cNvSpPr/>
            <p:nvPr/>
          </p:nvSpPr>
          <p:spPr>
            <a:xfrm>
              <a:off x="0" y="459885"/>
              <a:ext cx="8219630" cy="1524368"/>
            </a:xfrm>
            <a:custGeom>
              <a:avLst/>
              <a:gdLst/>
              <a:ahLst/>
              <a:cxnLst/>
              <a:rect l="l" t="t" r="r" b="b"/>
              <a:pathLst>
                <a:path w="8219630" h="1524368">
                  <a:moveTo>
                    <a:pt x="0" y="0"/>
                  </a:moveTo>
                  <a:lnTo>
                    <a:pt x="8219630" y="0"/>
                  </a:lnTo>
                  <a:lnTo>
                    <a:pt x="8219630" y="1524368"/>
                  </a:lnTo>
                  <a:lnTo>
                    <a:pt x="0" y="15243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PT"/>
            </a:p>
          </p:txBody>
        </p:sp>
        <p:sp>
          <p:nvSpPr>
            <p:cNvPr id="4" name="Freeform 4"/>
            <p:cNvSpPr/>
            <p:nvPr/>
          </p:nvSpPr>
          <p:spPr>
            <a:xfrm>
              <a:off x="849014" y="736712"/>
              <a:ext cx="3506332" cy="1134402"/>
            </a:xfrm>
            <a:custGeom>
              <a:avLst/>
              <a:gdLst/>
              <a:ahLst/>
              <a:cxnLst/>
              <a:rect l="l" t="t" r="r" b="b"/>
              <a:pathLst>
                <a:path w="3506332" h="1134402">
                  <a:moveTo>
                    <a:pt x="0" y="0"/>
                  </a:moveTo>
                  <a:lnTo>
                    <a:pt x="3506333" y="0"/>
                  </a:lnTo>
                  <a:lnTo>
                    <a:pt x="3506333" y="1134402"/>
                  </a:lnTo>
                  <a:lnTo>
                    <a:pt x="0" y="11344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pt-PT"/>
            </a:p>
          </p:txBody>
        </p:sp>
        <p:sp>
          <p:nvSpPr>
            <p:cNvPr id="5" name="Freeform 5"/>
            <p:cNvSpPr/>
            <p:nvPr/>
          </p:nvSpPr>
          <p:spPr>
            <a:xfrm>
              <a:off x="4642002" y="736712"/>
              <a:ext cx="2936962" cy="1134402"/>
            </a:xfrm>
            <a:custGeom>
              <a:avLst/>
              <a:gdLst/>
              <a:ahLst/>
              <a:cxnLst/>
              <a:rect l="l" t="t" r="r" b="b"/>
              <a:pathLst>
                <a:path w="2936962" h="1134402">
                  <a:moveTo>
                    <a:pt x="0" y="0"/>
                  </a:moveTo>
                  <a:lnTo>
                    <a:pt x="2936962" y="0"/>
                  </a:lnTo>
                  <a:lnTo>
                    <a:pt x="2936962" y="1134402"/>
                  </a:lnTo>
                  <a:lnTo>
                    <a:pt x="0" y="11344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pt-PT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35076" y="-76200"/>
              <a:ext cx="6508154" cy="49158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3222"/>
                </a:lnSpc>
              </a:pPr>
              <a:r>
                <a:rPr lang="en-US" spc="216" dirty="0">
                  <a:solidFill>
                    <a:srgbClr val="FFFFFF"/>
                  </a:solidFill>
                  <a:latin typeface="Telegraf"/>
                  <a:ea typeface="Telegraf"/>
                  <a:cs typeface="Telegraf"/>
                  <a:sym typeface="Telegraf"/>
                </a:rPr>
                <a:t>Concurso no </a:t>
              </a:r>
              <a:r>
                <a:rPr lang="en-US" spc="216" dirty="0" err="1">
                  <a:solidFill>
                    <a:srgbClr val="FFFFFF"/>
                  </a:solidFill>
                  <a:latin typeface="Telegraf"/>
                  <a:ea typeface="Telegraf"/>
                  <a:cs typeface="Telegraf"/>
                  <a:sym typeface="Telegraf"/>
                </a:rPr>
                <a:t>âmbito</a:t>
              </a:r>
              <a:r>
                <a:rPr lang="en-US" spc="216" dirty="0">
                  <a:solidFill>
                    <a:srgbClr val="FFFFFF"/>
                  </a:solidFill>
                  <a:latin typeface="Telegraf"/>
                  <a:ea typeface="Telegraf"/>
                  <a:cs typeface="Telegraf"/>
                  <a:sym typeface="Telegraf"/>
                </a:rPr>
                <a:t> de: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028700" y="1028700"/>
            <a:ext cx="3648346" cy="2286362"/>
            <a:chOff x="0" y="0"/>
            <a:chExt cx="4864462" cy="3048482"/>
          </a:xfrm>
        </p:grpSpPr>
        <p:sp>
          <p:nvSpPr>
            <p:cNvPr id="8" name="TextBox 8"/>
            <p:cNvSpPr txBox="1"/>
            <p:nvPr/>
          </p:nvSpPr>
          <p:spPr>
            <a:xfrm>
              <a:off x="0" y="276225"/>
              <a:ext cx="4864462" cy="22914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5536"/>
                </a:lnSpc>
              </a:pPr>
              <a:r>
                <a:rPr lang="en-US" sz="7098" dirty="0">
                  <a:solidFill>
                    <a:srgbClr val="8FE8D3"/>
                  </a:solidFill>
                  <a:latin typeface="Lalezar"/>
                  <a:ea typeface="Lalezar"/>
                  <a:cs typeface="Lalezar"/>
                  <a:sym typeface="Lalezar"/>
                </a:rPr>
                <a:t>Quantum</a:t>
              </a:r>
            </a:p>
            <a:p>
              <a:pPr algn="l">
                <a:lnSpc>
                  <a:spcPts val="6459"/>
                </a:lnSpc>
              </a:pPr>
              <a:r>
                <a:rPr lang="en-US" sz="8281" spc="438" dirty="0">
                  <a:solidFill>
                    <a:srgbClr val="8FE8D3"/>
                  </a:solidFill>
                  <a:latin typeface="Lalezar"/>
                  <a:ea typeface="Lalezar"/>
                  <a:cs typeface="Lalezar"/>
                  <a:sym typeface="Lalezar"/>
                </a:rPr>
                <a:t>@Video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2251104"/>
              <a:ext cx="4741749" cy="7973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68"/>
                </a:lnSpc>
              </a:pPr>
              <a:r>
                <a:rPr lang="en-US" sz="3549">
                  <a:solidFill>
                    <a:srgbClr val="8FE8D3"/>
                  </a:solidFill>
                  <a:latin typeface="Lalezar"/>
                  <a:ea typeface="Lalezar"/>
                  <a:cs typeface="Lalezar"/>
                  <a:sym typeface="Lalezar"/>
                </a:rPr>
                <a:t>Edição 2025/2026</a:t>
              </a: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5739606" y="3995102"/>
            <a:ext cx="6230620" cy="944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 spc="415" dirty="0" err="1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Título</a:t>
            </a:r>
            <a:r>
              <a:rPr lang="en-US" sz="5199" b="1" spc="415" dirty="0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 do </a:t>
            </a:r>
            <a:r>
              <a:rPr lang="en-US" sz="5199" b="1" spc="415" dirty="0" err="1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Vídeo</a:t>
            </a:r>
            <a:endParaRPr lang="en-US" sz="5199" b="1" spc="415" dirty="0">
              <a:solidFill>
                <a:srgbClr val="FFFFFF"/>
              </a:solidFill>
              <a:latin typeface="Telegraf Bold"/>
              <a:ea typeface="Telegraf Bold"/>
              <a:cs typeface="Telegraf Bold"/>
              <a:sym typeface="Telegraf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310922" y="5108701"/>
            <a:ext cx="9666157" cy="944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spc="629" dirty="0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Nome da Escola, </a:t>
            </a:r>
            <a:r>
              <a:rPr lang="en-US" sz="5199" spc="629" dirty="0" err="1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Cidade</a:t>
            </a:r>
            <a:endParaRPr lang="en-US" sz="5199" spc="629" dirty="0">
              <a:solidFill>
                <a:srgbClr val="FFFFFF"/>
              </a:solidFill>
              <a:latin typeface="Telegraf"/>
              <a:ea typeface="Telegraf"/>
              <a:cs typeface="Telegraf"/>
              <a:sym typeface="Telegra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81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758500" y="1623558"/>
            <a:ext cx="10224641" cy="8781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 spc="629" dirty="0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Nome da </a:t>
            </a:r>
            <a:r>
              <a:rPr lang="en-US" sz="5199" b="1" spc="629" dirty="0" err="1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escola</a:t>
            </a:r>
            <a:r>
              <a:rPr lang="en-US" sz="5199" b="1" spc="629" dirty="0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, </a:t>
            </a:r>
            <a:r>
              <a:rPr lang="en-US" sz="5199" b="1" spc="629" dirty="0" err="1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cidade</a:t>
            </a:r>
            <a:endParaRPr lang="en-US" sz="5199" b="1" spc="629" dirty="0">
              <a:solidFill>
                <a:srgbClr val="FFFFFF"/>
              </a:solidFill>
              <a:latin typeface="Telegraf Bold"/>
              <a:ea typeface="Telegraf Bold"/>
              <a:cs typeface="Telegraf Bold"/>
              <a:sym typeface="Telegraf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28700" y="4018148"/>
            <a:ext cx="7741761" cy="3546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599"/>
              </a:lnSpc>
            </a:pPr>
            <a:r>
              <a:rPr lang="en-US" sz="3999" b="1" spc="199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Nome do(a)s aluno(a)s</a:t>
            </a:r>
          </a:p>
          <a:p>
            <a:pPr algn="l">
              <a:lnSpc>
                <a:spcPts val="5599"/>
              </a:lnSpc>
            </a:pPr>
            <a:r>
              <a:rPr lang="en-US" sz="3999" spc="199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Nome</a:t>
            </a:r>
          </a:p>
          <a:p>
            <a:pPr algn="l">
              <a:lnSpc>
                <a:spcPts val="5599"/>
              </a:lnSpc>
            </a:pPr>
            <a:r>
              <a:rPr lang="en-US" sz="3999" spc="199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Nome</a:t>
            </a:r>
          </a:p>
          <a:p>
            <a:pPr algn="l">
              <a:lnSpc>
                <a:spcPts val="5599"/>
              </a:lnSpc>
            </a:pPr>
            <a:r>
              <a:rPr lang="en-US" sz="3999" spc="199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Nome</a:t>
            </a:r>
          </a:p>
          <a:p>
            <a:pPr algn="l">
              <a:lnSpc>
                <a:spcPts val="5599"/>
              </a:lnSpc>
            </a:pPr>
            <a:r>
              <a:rPr lang="en-US" sz="3999" spc="199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Nome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9144000" y="4018148"/>
            <a:ext cx="8001000" cy="21367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599"/>
              </a:lnSpc>
              <a:spcBef>
                <a:spcPct val="0"/>
              </a:spcBef>
            </a:pPr>
            <a:r>
              <a:rPr lang="en-US" sz="3999" b="1" spc="199" dirty="0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Nome do(a)s </a:t>
            </a:r>
            <a:r>
              <a:rPr lang="en-US" sz="3999" b="1" spc="199" dirty="0" err="1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Professore</a:t>
            </a:r>
            <a:r>
              <a:rPr lang="en-US" sz="3999" b="1" spc="199" dirty="0">
                <a:solidFill>
                  <a:srgbClr val="FFFFFF"/>
                </a:solidFill>
                <a:latin typeface="Telegraf Bold"/>
                <a:ea typeface="Telegraf Bold"/>
                <a:cs typeface="Telegraf Bold"/>
                <a:sym typeface="Telegraf Bold"/>
              </a:rPr>
              <a:t>(a)s</a:t>
            </a:r>
          </a:p>
          <a:p>
            <a:pPr algn="l">
              <a:lnSpc>
                <a:spcPts val="5599"/>
              </a:lnSpc>
              <a:spcBef>
                <a:spcPct val="0"/>
              </a:spcBef>
            </a:pPr>
            <a:r>
              <a:rPr lang="en-US" sz="3999" spc="199" dirty="0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Nome</a:t>
            </a:r>
          </a:p>
          <a:p>
            <a:pPr algn="l">
              <a:lnSpc>
                <a:spcPts val="5599"/>
              </a:lnSpc>
              <a:spcBef>
                <a:spcPct val="0"/>
              </a:spcBef>
            </a:pPr>
            <a:r>
              <a:rPr lang="en-US" sz="3999" spc="199" dirty="0">
                <a:solidFill>
                  <a:srgbClr val="FFFFFF"/>
                </a:solidFill>
                <a:latin typeface="Telegraf"/>
                <a:ea typeface="Telegraf"/>
                <a:cs typeface="Telegraf"/>
                <a:sym typeface="Telegraf"/>
              </a:rPr>
              <a:t>Nome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1028700" y="1028700"/>
            <a:ext cx="3648346" cy="2286362"/>
            <a:chOff x="0" y="0"/>
            <a:chExt cx="4864462" cy="3048482"/>
          </a:xfrm>
        </p:grpSpPr>
        <p:sp>
          <p:nvSpPr>
            <p:cNvPr id="6" name="TextBox 6"/>
            <p:cNvSpPr txBox="1"/>
            <p:nvPr/>
          </p:nvSpPr>
          <p:spPr>
            <a:xfrm>
              <a:off x="0" y="276225"/>
              <a:ext cx="4864462" cy="22914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5536"/>
                </a:lnSpc>
              </a:pPr>
              <a:r>
                <a:rPr lang="en-US" sz="7098">
                  <a:solidFill>
                    <a:srgbClr val="8FE8D3"/>
                  </a:solidFill>
                  <a:latin typeface="Lalezar"/>
                  <a:ea typeface="Lalezar"/>
                  <a:cs typeface="Lalezar"/>
                  <a:sym typeface="Lalezar"/>
                </a:rPr>
                <a:t>Quantum</a:t>
              </a:r>
            </a:p>
            <a:p>
              <a:pPr algn="l">
                <a:lnSpc>
                  <a:spcPts val="6459"/>
                </a:lnSpc>
              </a:pPr>
              <a:r>
                <a:rPr lang="en-US" sz="8281" spc="438">
                  <a:solidFill>
                    <a:srgbClr val="8FE8D3"/>
                  </a:solidFill>
                  <a:latin typeface="Lalezar"/>
                  <a:ea typeface="Lalezar"/>
                  <a:cs typeface="Lalezar"/>
                  <a:sym typeface="Lalezar"/>
                </a:rPr>
                <a:t>@Video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2251104"/>
              <a:ext cx="4741749" cy="79737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968"/>
                </a:lnSpc>
              </a:pPr>
              <a:r>
                <a:rPr lang="en-US" sz="3549">
                  <a:solidFill>
                    <a:srgbClr val="8FE8D3"/>
                  </a:solidFill>
                  <a:latin typeface="Lalezar"/>
                  <a:ea typeface="Lalezar"/>
                  <a:cs typeface="Lalezar"/>
                  <a:sym typeface="Lalezar"/>
                </a:rPr>
                <a:t>Edição 2025/2026</a:t>
              </a:r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0965867" y="8159684"/>
            <a:ext cx="6293433" cy="1498196"/>
            <a:chOff x="0" y="-66676"/>
            <a:chExt cx="8391244" cy="1997594"/>
          </a:xfrm>
        </p:grpSpPr>
        <p:sp>
          <p:nvSpPr>
            <p:cNvPr id="9" name="Freeform 9"/>
            <p:cNvSpPr/>
            <p:nvPr/>
          </p:nvSpPr>
          <p:spPr>
            <a:xfrm>
              <a:off x="0" y="374724"/>
              <a:ext cx="8391244" cy="1556194"/>
            </a:xfrm>
            <a:custGeom>
              <a:avLst/>
              <a:gdLst/>
              <a:ahLst/>
              <a:cxnLst/>
              <a:rect l="l" t="t" r="r" b="b"/>
              <a:pathLst>
                <a:path w="8391244" h="1556194">
                  <a:moveTo>
                    <a:pt x="0" y="0"/>
                  </a:moveTo>
                  <a:lnTo>
                    <a:pt x="8391244" y="0"/>
                  </a:lnTo>
                  <a:lnTo>
                    <a:pt x="8391244" y="1556194"/>
                  </a:lnTo>
                  <a:lnTo>
                    <a:pt x="0" y="15561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pt-PT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3751300" y="700871"/>
              <a:ext cx="2736160" cy="885228"/>
            </a:xfrm>
            <a:custGeom>
              <a:avLst/>
              <a:gdLst/>
              <a:ahLst/>
              <a:cxnLst/>
              <a:rect l="l" t="t" r="r" b="b"/>
              <a:pathLst>
                <a:path w="2736160" h="885228">
                  <a:moveTo>
                    <a:pt x="0" y="0"/>
                  </a:moveTo>
                  <a:lnTo>
                    <a:pt x="2736160" y="0"/>
                  </a:lnTo>
                  <a:lnTo>
                    <a:pt x="2736160" y="885228"/>
                  </a:lnTo>
                  <a:lnTo>
                    <a:pt x="0" y="8852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pt-PT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6624318" y="614080"/>
              <a:ext cx="1398713" cy="1058811"/>
            </a:xfrm>
            <a:custGeom>
              <a:avLst/>
              <a:gdLst/>
              <a:ahLst/>
              <a:cxnLst/>
              <a:rect l="l" t="t" r="r" b="b"/>
              <a:pathLst>
                <a:path w="1398713" h="1058811">
                  <a:moveTo>
                    <a:pt x="0" y="0"/>
                  </a:moveTo>
                  <a:lnTo>
                    <a:pt x="1398713" y="0"/>
                  </a:lnTo>
                  <a:lnTo>
                    <a:pt x="1398713" y="1058811"/>
                  </a:lnTo>
                  <a:lnTo>
                    <a:pt x="0" y="10588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pt-PT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211593" y="774286"/>
              <a:ext cx="3402849" cy="811813"/>
            </a:xfrm>
            <a:custGeom>
              <a:avLst/>
              <a:gdLst/>
              <a:ahLst/>
              <a:cxnLst/>
              <a:rect l="l" t="t" r="r" b="b"/>
              <a:pathLst>
                <a:path w="3402849" h="811813">
                  <a:moveTo>
                    <a:pt x="0" y="0"/>
                  </a:moveTo>
                  <a:lnTo>
                    <a:pt x="3402850" y="0"/>
                  </a:lnTo>
                  <a:lnTo>
                    <a:pt x="3402850" y="811813"/>
                  </a:lnTo>
                  <a:lnTo>
                    <a:pt x="0" y="8118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pt-PT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66676"/>
              <a:ext cx="6902429" cy="40164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514"/>
                </a:lnSpc>
              </a:pPr>
              <a:r>
                <a:rPr lang="en-US" sz="1796" spc="168" dirty="0">
                  <a:solidFill>
                    <a:srgbClr val="FFFFFF"/>
                  </a:solidFill>
                  <a:latin typeface="Telegraf"/>
                  <a:ea typeface="Telegraf"/>
                  <a:cs typeface="Telegraf"/>
                  <a:sym typeface="Telegraf"/>
                </a:rPr>
                <a:t>Concurso </a:t>
              </a:r>
              <a:r>
                <a:rPr lang="en-US" sz="1796" spc="168" dirty="0" err="1">
                  <a:solidFill>
                    <a:srgbClr val="FFFFFF"/>
                  </a:solidFill>
                  <a:latin typeface="Telegraf"/>
                  <a:ea typeface="Telegraf"/>
                  <a:cs typeface="Telegraf"/>
                  <a:sym typeface="Telegraf"/>
                </a:rPr>
                <a:t>realizado</a:t>
              </a:r>
              <a:r>
                <a:rPr lang="en-US" sz="1796" spc="168" dirty="0">
                  <a:solidFill>
                    <a:srgbClr val="FFFFFF"/>
                  </a:solidFill>
                  <a:latin typeface="Telegraf"/>
                  <a:ea typeface="Telegraf"/>
                  <a:cs typeface="Telegraf"/>
                  <a:sym typeface="Telegraf"/>
                </a:rPr>
                <a:t> com o </a:t>
              </a:r>
              <a:r>
                <a:rPr lang="en-US" sz="1796" spc="168" dirty="0" err="1">
                  <a:solidFill>
                    <a:srgbClr val="FFFFFF"/>
                  </a:solidFill>
                  <a:latin typeface="Telegraf"/>
                  <a:ea typeface="Telegraf"/>
                  <a:cs typeface="Telegraf"/>
                  <a:sym typeface="Telegraf"/>
                </a:rPr>
                <a:t>apoio</a:t>
              </a:r>
              <a:r>
                <a:rPr lang="en-US" sz="1796" spc="168" dirty="0">
                  <a:solidFill>
                    <a:srgbClr val="FFFFFF"/>
                  </a:solidFill>
                  <a:latin typeface="Telegraf"/>
                  <a:ea typeface="Telegraf"/>
                  <a:cs typeface="Telegraf"/>
                  <a:sym typeface="Telegraf"/>
                </a:rPr>
                <a:t> de: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</Words>
  <Application>Microsoft Macintosh PowerPoint</Application>
  <PresentationFormat>Personalizados</PresentationFormat>
  <Paragraphs>19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8" baseType="lpstr">
      <vt:lpstr>Telegraf</vt:lpstr>
      <vt:lpstr>Calibri</vt:lpstr>
      <vt:lpstr>Lalezar</vt:lpstr>
      <vt:lpstr>Telegraf Bold</vt:lpstr>
      <vt:lpstr>Arial</vt:lpstr>
      <vt:lpstr>Office Theme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Quantum@Vídeo</dc:title>
  <cp:lastModifiedBy>Vanessa Batista</cp:lastModifiedBy>
  <cp:revision>2</cp:revision>
  <dcterms:created xsi:type="dcterms:W3CDTF">2006-08-16T00:00:00Z</dcterms:created>
  <dcterms:modified xsi:type="dcterms:W3CDTF">2025-10-28T11:08:07Z</dcterms:modified>
  <dc:identifier>DAG3ANz6iic</dc:identifier>
</cp:coreProperties>
</file>